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618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0456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92431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6429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58310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67997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10516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90375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7432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6490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27441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8646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715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nhaltsplatzhalter 5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035" t="35199" r="3664" b="19972"/>
          <a:stretch/>
        </p:blipFill>
        <p:spPr>
          <a:xfrm>
            <a:off x="-171451" y="-200025"/>
            <a:ext cx="12515851" cy="7343775"/>
          </a:xfrm>
          <a:prstGeom prst="rect">
            <a:avLst/>
          </a:prstGeom>
        </p:spPr>
      </p:pic>
      <p:sp>
        <p:nvSpPr>
          <p:cNvPr id="2" name="Rechteck 1"/>
          <p:cNvSpPr/>
          <p:nvPr/>
        </p:nvSpPr>
        <p:spPr>
          <a:xfrm>
            <a:off x="-876300" y="1028701"/>
            <a:ext cx="13887450" cy="66484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53" y="4405929"/>
            <a:ext cx="4800000" cy="3600000"/>
          </a:xfrm>
          <a:prstGeom prst="rect">
            <a:avLst/>
          </a:prstGeom>
          <a:ln>
            <a:solidFill>
              <a:schemeClr val="tx1"/>
            </a:solidFill>
          </a:ln>
          <a:scene3d>
            <a:camera prst="isometricOffAxis1Top"/>
            <a:lightRig rig="threePt" dir="t"/>
          </a:scene3d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53" y="3405692"/>
            <a:ext cx="4800000" cy="36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scene3d>
            <a:camera prst="isometricOffAxis1Top"/>
            <a:lightRig rig="threePt" dir="t"/>
          </a:scene3d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53" y="2405455"/>
            <a:ext cx="4800000" cy="3600000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  <a:scene3d>
            <a:camera prst="isometricOffAxis1Top"/>
            <a:lightRig rig="threePt" dir="t"/>
          </a:scene3d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53" y="1405218"/>
            <a:ext cx="4800000" cy="3600000"/>
          </a:xfrm>
          <a:prstGeom prst="rect">
            <a:avLst/>
          </a:prstGeom>
          <a:solidFill>
            <a:srgbClr val="FFC000">
              <a:alpha val="30000"/>
            </a:srgbClr>
          </a:solidFill>
          <a:ln>
            <a:solidFill>
              <a:schemeClr val="tx1"/>
            </a:solidFill>
          </a:ln>
          <a:scene3d>
            <a:camera prst="isometricOffAxis1Top"/>
            <a:lightRig rig="threePt" dir="t"/>
          </a:scene3d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53" y="440553"/>
            <a:ext cx="4800000" cy="36000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solidFill>
              <a:schemeClr val="tx1"/>
            </a:solidFill>
          </a:ln>
          <a:scene3d>
            <a:camera prst="isometricOffAxis1Top"/>
            <a:lightRig rig="threePt" dir="t"/>
          </a:scene3d>
        </p:spPr>
      </p:pic>
      <p:sp>
        <p:nvSpPr>
          <p:cNvPr id="14" name="Textfeld 13"/>
          <p:cNvSpPr txBox="1"/>
          <p:nvPr/>
        </p:nvSpPr>
        <p:spPr>
          <a:xfrm>
            <a:off x="6640645" y="5894933"/>
            <a:ext cx="5096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 smtClean="0"/>
              <a:t>← Game </a:t>
            </a:r>
            <a:r>
              <a:rPr lang="de-CH" sz="3200" b="1" dirty="0" err="1" smtClean="0"/>
              <a:t>board</a:t>
            </a:r>
            <a:endParaRPr lang="de-CH" sz="32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6640645" y="4870308"/>
            <a:ext cx="5096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 smtClean="0"/>
              <a:t>← Background </a:t>
            </a:r>
            <a:r>
              <a:rPr lang="de-CH" sz="3200" b="1" dirty="0" err="1" smtClean="0"/>
              <a:t>layer</a:t>
            </a:r>
            <a:endParaRPr lang="de-CH" sz="3200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6640645" y="3845683"/>
            <a:ext cx="5096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 smtClean="0"/>
              <a:t>← Background </a:t>
            </a:r>
            <a:r>
              <a:rPr lang="de-CH" sz="3200" b="1" dirty="0" err="1" smtClean="0"/>
              <a:t>details</a:t>
            </a:r>
            <a:r>
              <a:rPr lang="de-CH" sz="3200" b="1" dirty="0" smtClean="0"/>
              <a:t> </a:t>
            </a:r>
            <a:r>
              <a:rPr lang="de-CH" sz="3200" b="1" dirty="0" err="1" smtClean="0"/>
              <a:t>layer</a:t>
            </a:r>
            <a:endParaRPr lang="de-CH" sz="3200" b="1" dirty="0"/>
          </a:p>
        </p:txBody>
      </p:sp>
      <p:sp>
        <p:nvSpPr>
          <p:cNvPr id="17" name="Textfeld 16"/>
          <p:cNvSpPr txBox="1"/>
          <p:nvPr/>
        </p:nvSpPr>
        <p:spPr>
          <a:xfrm>
            <a:off x="6640644" y="2825171"/>
            <a:ext cx="53414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 smtClean="0"/>
              <a:t>← </a:t>
            </a:r>
            <a:r>
              <a:rPr lang="de-CH" sz="3200" b="1" dirty="0" err="1" smtClean="0"/>
              <a:t>Collision</a:t>
            </a:r>
            <a:r>
              <a:rPr lang="de-CH" sz="3200" b="1" dirty="0" smtClean="0"/>
              <a:t> (</a:t>
            </a:r>
            <a:r>
              <a:rPr lang="de-CH" sz="3200" b="1" dirty="0" err="1" smtClean="0"/>
              <a:t>foreground</a:t>
            </a:r>
            <a:r>
              <a:rPr lang="de-CH" sz="3200" b="1" dirty="0" smtClean="0"/>
              <a:t>) </a:t>
            </a:r>
            <a:r>
              <a:rPr lang="de-CH" sz="3200" b="1" dirty="0" err="1" smtClean="0"/>
              <a:t>layer</a:t>
            </a:r>
            <a:endParaRPr lang="de-CH" sz="3200" b="1" dirty="0"/>
          </a:p>
        </p:txBody>
      </p:sp>
      <p:sp>
        <p:nvSpPr>
          <p:cNvPr id="18" name="Textfeld 17"/>
          <p:cNvSpPr txBox="1"/>
          <p:nvPr/>
        </p:nvSpPr>
        <p:spPr>
          <a:xfrm>
            <a:off x="6640645" y="1918197"/>
            <a:ext cx="5096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 smtClean="0"/>
              <a:t>← </a:t>
            </a:r>
            <a:r>
              <a:rPr lang="de-CH" sz="3200" b="1" dirty="0" err="1" smtClean="0"/>
              <a:t>Entities</a:t>
            </a:r>
            <a:r>
              <a:rPr lang="de-CH" sz="3200" b="1" dirty="0" smtClean="0"/>
              <a:t> </a:t>
            </a:r>
            <a:r>
              <a:rPr lang="de-CH" sz="3200" b="1" dirty="0" err="1" smtClean="0"/>
              <a:t>layer</a:t>
            </a:r>
            <a:endParaRPr lang="de-CH" sz="3200" b="1" dirty="0"/>
          </a:p>
        </p:txBody>
      </p:sp>
      <p:sp>
        <p:nvSpPr>
          <p:cNvPr id="19" name="Textfeld 18"/>
          <p:cNvSpPr txBox="1"/>
          <p:nvPr/>
        </p:nvSpPr>
        <p:spPr>
          <a:xfrm>
            <a:off x="475661" y="461221"/>
            <a:ext cx="4277646" cy="9233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CH" sz="5400" b="1" u="sng" dirty="0" err="1" smtClean="0">
                <a:effectLst/>
              </a:rPr>
              <a:t>Map</a:t>
            </a:r>
            <a:r>
              <a:rPr lang="de-CH" sz="5400" b="1" u="sng" dirty="0" smtClean="0">
                <a:effectLst/>
              </a:rPr>
              <a:t> </a:t>
            </a:r>
            <a:r>
              <a:rPr lang="de-CH" sz="5400" b="1" u="sng" dirty="0" err="1" smtClean="0">
                <a:effectLst/>
              </a:rPr>
              <a:t>structure</a:t>
            </a:r>
            <a:endParaRPr lang="de-CH" sz="5400" b="1" u="sng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4469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/>
      <p:bldP spid="15" grpId="0"/>
      <p:bldP spid="16" grpId="0"/>
      <p:bldP spid="17" grpId="0"/>
      <p:bldP spid="18" grpId="0"/>
    </p:bld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</Words>
  <Application>Microsoft Office PowerPoint</Application>
  <PresentationFormat>Breitbild</PresentationFormat>
  <Paragraphs>6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Larissa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Remo Diethelm (Intl Agency)</dc:creator>
  <cp:lastModifiedBy>Remo Diethelm (Intl Agency)</cp:lastModifiedBy>
  <cp:revision>7</cp:revision>
  <dcterms:created xsi:type="dcterms:W3CDTF">2013-02-06T10:19:06Z</dcterms:created>
  <dcterms:modified xsi:type="dcterms:W3CDTF">2013-02-06T10:55:58Z</dcterms:modified>
</cp:coreProperties>
</file>

<file path=docProps/thumbnail.jpeg>
</file>